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4"/>
    <p:sldMasterId id="2147483700" r:id="rId5"/>
  </p:sldMasterIdLst>
  <p:notesMasterIdLst>
    <p:notesMasterId r:id="rId11"/>
  </p:notesMasterIdLst>
  <p:handoutMasterIdLst>
    <p:handoutMasterId r:id="rId12"/>
  </p:handoutMasterIdLst>
  <p:sldIdLst>
    <p:sldId id="368" r:id="rId6"/>
    <p:sldId id="362" r:id="rId7"/>
    <p:sldId id="367" r:id="rId8"/>
    <p:sldId id="365" r:id="rId9"/>
    <p:sldId id="366" r:id="rId1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64"/>
  </p:normalViewPr>
  <p:slideViewPr>
    <p:cSldViewPr>
      <p:cViewPr>
        <p:scale>
          <a:sx n="158" d="100"/>
          <a:sy n="158" d="100"/>
        </p:scale>
        <p:origin x="-312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BFAAB559-EA45-4835-B859-A4DBF13B6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2E9D87DD-429E-4D3B-93E8-7BBD575C7A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6D82FA3D-4C8A-4452-AEA5-53457F9B36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3C87F77C-6B0A-48E4-B0EB-4AE8885C10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ea typeface="ヒラギノ角ゴ Pro W3" charset="-128"/>
              </a:defRPr>
            </a:lvl1pPr>
          </a:lstStyle>
          <a:p>
            <a:pPr>
              <a:defRPr/>
            </a:pPr>
            <a:fld id="{43E0B03B-F07A-4AFF-A2EF-045CC2DFE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4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24A79E46-A5F7-4A9C-A101-884DD035CA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897F20B-F129-46BB-9EFD-D4E103E1C5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975716EC-85F4-4BF6-88E0-B6F9112B6D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CDCE003F-7662-4307-B6F2-E81C002B7C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88B535A3-12B9-424F-8E04-0ED7ADEA06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1ACBC368-CAB6-4B01-A183-73F72CB72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ea typeface="ヒラギノ角ゴ Pro W3" charset="-128"/>
              </a:defRPr>
            </a:lvl1pPr>
          </a:lstStyle>
          <a:p>
            <a:pPr>
              <a:defRPr/>
            </a:pPr>
            <a:fld id="{843E1B02-3E41-439C-A5CF-39B6E3FAD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36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anose="020B0600070205080204" pitchFamily="34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5ECC8B19-EF01-409B-9D4B-A3C0BBB5D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B7671248-4997-492B-A978-04F4958D4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99238AF5-7A5E-4015-94C1-9B19F38CA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02607BE-4BE0-4D84-98CF-EC53E8311BE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C2982297-CE4B-46EB-9554-AE01F5410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B071670F-2E05-4528-BB18-91A023F0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8BAA2051-B2C2-483C-B864-71FE649F1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25123B0-73AF-4DC9-A46A-DA5A2B6EF79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1D1C4A9E-A9F8-4811-8F25-F95410555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EF1787FF-6912-4AD0-A4BC-8CCCCA24E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84152363-2C1C-42A1-9CB4-7A8EB80EC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A067123-8544-4AEC-83A6-224728E3556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rgbClr val="FFFFFF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84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6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9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05A753-BDAB-4372-B356-CAE08B0B472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C7DD49-1DA0-4C6B-85E3-B013165B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E1EC56-3F2D-4CD7-8023-ECDDF3C5B75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16AC2E-CDB1-4EE7-8C7C-D37686F07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000250"/>
            <a:ext cx="9525000" cy="12001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1D481C-FEB8-49E9-B340-F00B8794D90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59BA0D-4E06-4061-A7F6-AA94C94F5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49A851-E708-454C-96CF-3DD5E92110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0813" y="4681538"/>
            <a:ext cx="38862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2000" b="1">
                <a:solidFill>
                  <a:srgbClr val="58585A"/>
                </a:solidFill>
                <a:latin typeface="Arial Narrow" panose="020B0606020202030204" pitchFamily="34" charset="0"/>
                <a:ea typeface="ヒラギノ角ゴ Pro W3" charset="-128"/>
              </a:rPr>
              <a:t>ROTARY.ORG/MEMBERSHIP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1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xmlns="" id="{DAF8A043-C403-4058-B27F-02E2DB2B27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5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xmlns="" id="{19C900FB-61ED-4C7F-84FA-100463D76BF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4" r:id="rId4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xmlns="" id="{57C29BC0-B02A-4F24-8166-45C39672F4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3" r:id="rId3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rotary.org/learn?deep-link=https://learn.rotary.org/members?r=site/sso&amp;sso_type=saml&amp;id_course=107" TargetMode="External"/><Relationship Id="rId7" Type="http://schemas.openxmlformats.org/officeDocument/2006/relationships/hyperlink" Target="https://my.rotary.org/en/document/membership-assessment-too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s://my.rotary.org/en/document/rotary-club-health-check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my.rotary.org/en/document/new-member-orientation-how-guide-clubs" TargetMode="External"/><Relationship Id="rId7" Type="http://schemas.openxmlformats.org/officeDocument/2006/relationships/hyperlink" Target="https://my.rotary.org/en/document/creating-positive-experience-prospective-memb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my.rotary.org/learn?deep-link=https://learn.rotary.org/members/learn/course/internal/view/elearning/524/rotary-basics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rotary.org/learn?deep-link=https://learn.rotary.org/members?r=site/sso&amp;sso_type=saml&amp;id_course=7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my.rotary.org/en/document/starting-new-rotary-club" TargetMode="External"/><Relationship Id="rId7" Type="http://schemas.openxmlformats.org/officeDocument/2006/relationships/hyperlink" Target="https://my.rotary.org/en/document/leadership-action-your-guide-starting-p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my.rotary.org/en/document/strengthening-your-membership-creating-your-membership-development-plan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my.rotary.org/en/learn?deep-link=https://learn.rotary.org/members/learn/learning_plan/view/8/club-membership-committee-bas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6B892-9D09-4A87-A7C5-1371CD9A3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4400" b="1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สุขภาพของสโมสรเป็นอย่างไร?</a:t>
            </a:r>
            <a:endParaRPr lang="th-TH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9AD431-87F0-47DD-B033-806791742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21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xmlns="" id="{4DEE5137-CBF3-436A-BC71-27FDF96810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Arial Narrow" panose="020B0606020202030204" pitchFamily="34" charset="0"/>
              </a:rPr>
              <a:t>ASSESSMENT TOOLS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xmlns="" id="{8F516C7B-326E-41E5-B38D-2B40AA230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8" y="1616075"/>
            <a:ext cx="3168650" cy="234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xmlns="" id="{B292BBB1-9B97-4C40-A4FB-9F9C13D6C7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8" t="7866" r="9282" b="4045"/>
          <a:stretch/>
        </p:blipFill>
        <p:spPr>
          <a:xfrm>
            <a:off x="3641725" y="1393825"/>
            <a:ext cx="2651125" cy="28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>
            <a:hlinkClick r:id="rId7"/>
            <a:extLst>
              <a:ext uri="{FF2B5EF4-FFF2-40B4-BE49-F238E27FC236}">
                <a16:creationId xmlns:a16="http://schemas.microsoft.com/office/drawing/2014/main" xmlns="" id="{FADCA66A-F3EA-4FF4-BCF7-006A14972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l="9406" t="6012" r="7601" b="6519"/>
          <a:stretch/>
        </p:blipFill>
        <p:spPr bwMode="auto">
          <a:xfrm>
            <a:off x="6629400" y="1319213"/>
            <a:ext cx="2209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8772B-F4C9-4920-9059-5127885F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B691F-50E6-43E2-A9A6-BDB71E71B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แจก </a:t>
            </a:r>
            <a:r>
              <a:rPr lang="en-US" dirty="0"/>
              <a:t>Rotary Club Health Check</a:t>
            </a:r>
            <a:r>
              <a:rPr lang="th-TH" dirty="0"/>
              <a:t> ให้กับสมาชิกที่เข้าร่วมการประชุม</a:t>
            </a:r>
          </a:p>
          <a:p>
            <a:r>
              <a:rPr lang="th-TH" dirty="0"/>
              <a:t>ให้สมาชิกกรอกข้อมูลใน </a:t>
            </a:r>
            <a:r>
              <a:rPr lang="en-US" dirty="0"/>
              <a:t>Rotary Club Health Check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775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xmlns="" id="{33C43A3E-B738-4E25-8752-03E21363E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Arial Narrow" panose="020B0606020202030204" pitchFamily="34" charset="0"/>
              </a:rPr>
              <a:t>MAKE NEW MEMBERS FEEL WELCOME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xmlns="" id="{D3EC6E25-3B8E-40E1-8C0C-04A304604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162050"/>
            <a:ext cx="2357437" cy="323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xmlns="" id="{16D92927-0824-45D6-AB97-90F0B30A8B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55" b="36425"/>
          <a:stretch/>
        </p:blipFill>
        <p:spPr>
          <a:xfrm>
            <a:off x="2605088" y="1627188"/>
            <a:ext cx="3167062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EF61C8-EB60-40CF-96FB-DDDF74FFC260}"/>
              </a:ext>
            </a:extLst>
          </p:cNvPr>
          <p:cNvSpPr txBox="1"/>
          <p:nvPr/>
        </p:nvSpPr>
        <p:spPr>
          <a:xfrm>
            <a:off x="2605088" y="3365500"/>
            <a:ext cx="31972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  <a:ea typeface="+mn-ea"/>
              </a:rPr>
              <a:t>ONLINE</a:t>
            </a:r>
          </a:p>
        </p:txBody>
      </p:sp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xmlns="" id="{AFD38AB0-7D50-4A1C-805D-8672E86B3C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6058"/>
          <a:stretch/>
        </p:blipFill>
        <p:spPr>
          <a:xfrm>
            <a:off x="6059488" y="1333500"/>
            <a:ext cx="2855912" cy="144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xmlns="" id="{3A73231C-A502-43A0-A37D-A976E7813D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6" t="5916" r="2760" b="8437"/>
          <a:stretch/>
        </p:blipFill>
        <p:spPr>
          <a:xfrm>
            <a:off x="6059488" y="2967038"/>
            <a:ext cx="2855912" cy="161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xmlns="" id="{90313A63-ADF6-4F3E-A40E-2B29B0BD16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Arial Narrow" panose="020B0606020202030204" pitchFamily="34" charset="0"/>
              </a:rPr>
              <a:t>DEVELOP YOUR CLUB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xmlns="" id="{6C32DF70-E79B-4D3A-9AB2-07D41FF15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3" t="10952" r="16289" b="24292"/>
          <a:stretch/>
        </p:blipFill>
        <p:spPr>
          <a:xfrm>
            <a:off x="201613" y="1147763"/>
            <a:ext cx="3044825" cy="318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xmlns="" id="{E112999C-9E13-4BB8-8BED-176671DD2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147763"/>
            <a:ext cx="2932113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xmlns="" id="{A7DB55A0-68BC-4276-843E-051F67380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50" y="1154113"/>
            <a:ext cx="3011488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xmlns="" id="{2FED8909-E141-408A-91F0-985209F4FB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263" y="2971800"/>
            <a:ext cx="3009900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fade/>
  </p:transition>
</p:sld>
</file>

<file path=ppt/theme/theme1.xml><?xml version="1.0" encoding="utf-8"?>
<a:theme xmlns:a="http://schemas.openxmlformats.org/drawingml/2006/main" name="TRF-PowerpointDesignEN_Dark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C3CF5BF3E1649B666D4D1D0A007AB" ma:contentTypeVersion="5" ma:contentTypeDescription="Create a new document." ma:contentTypeScope="" ma:versionID="41e8e80e6c6ba2884ed914c357f2c1ea">
  <xsd:schema xmlns:xsd="http://www.w3.org/2001/XMLSchema" xmlns:p="http://schemas.microsoft.com/office/2006/metadata/properties" xmlns:ns2="1ba759ee-2251-4671-b538-594ac07e68eb" targetNamespace="http://schemas.microsoft.com/office/2006/metadata/properties" ma:root="true" ma:fieldsID="a437f9b6942e143beb3e425d6a46451a" ns2:_="">
    <xsd:import namespace="1ba759ee-2251-4671-b538-594ac07e68eb"/>
    <xsd:element name="properties">
      <xsd:complexType>
        <xsd:sequence>
          <xsd:element name="documentManagement">
            <xsd:complexType>
              <xsd:all>
                <xsd:element ref="ns2:Link" minOccurs="0"/>
                <xsd:element ref="ns2:_x0032_020_x002d_21_x0020_Districts" minOccurs="0"/>
                <xsd:element ref="ns2:New_x0020_Zone" minOccurs="0"/>
                <xsd:element ref="ns2:_x0032_020_x002d_21_x0020_Reg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ba759ee-2251-4671-b538-594ac07e68eb" elementFormDefault="qualified">
    <xsd:import namespace="http://schemas.microsoft.com/office/2006/documentManagement/types"/>
    <xsd:element name="Link" ma:index="8" nillable="true" ma:displayName="Link" ma:internalName="Link">
      <xsd:simpleType>
        <xsd:restriction base="dms:Note"/>
      </xsd:simpleType>
    </xsd:element>
    <xsd:element name="_x0032_020_x002d_21_x0020_Districts" ma:index="9" nillable="true" ma:displayName="2020-21 Districts" ma:internalName="_x0032_020_x002d_21_x0020_Districts">
      <xsd:simpleType>
        <xsd:restriction base="dms:Note"/>
      </xsd:simpleType>
    </xsd:element>
    <xsd:element name="New_x0020_Zone" ma:index="10" nillable="true" ma:displayName="20-21 New Zone" ma:internalName="New_x0020_Zone">
      <xsd:simpleType>
        <xsd:restriction base="dms:Text">
          <xsd:maxLength value="255"/>
        </xsd:restriction>
      </xsd:simpleType>
    </xsd:element>
    <xsd:element name="_x0032_020_x002d_21_x0020_Region" ma:index="11" nillable="true" ma:displayName="2020-21 Region" ma:internalName="_x0032_020_x002d_21_x0020_Reg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93461EA-B321-41B4-9FBC-E6E2E84FF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759ee-2251-4671-b538-594ac07e68e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5FC1385-79E0-4E0D-B1A2-8C694CD9AF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7652B-801B-48AD-A1E1-66A46C965E5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TRF-PowerpointDesignEN_Dark.pot</Template>
  <TotalTime>19073</TotalTime>
  <Words>41</Words>
  <Application>Microsoft Office PowerPoint</Application>
  <PresentationFormat>นำเสนอทางหน้าจอ (16:9)</PresentationFormat>
  <Paragraphs>10</Paragraphs>
  <Slides>5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7" baseType="lpstr">
      <vt:lpstr>TRF-PowerpointDesignEN_Dark</vt:lpstr>
      <vt:lpstr>Slate_NoMoE</vt:lpstr>
      <vt:lpstr>สุขภาพของสโมสรเป็นอย่างไร?</vt:lpstr>
      <vt:lpstr>ASSESSMENT TOOLS</vt:lpstr>
      <vt:lpstr>งานนำเสนอ PowerPoint</vt:lpstr>
      <vt:lpstr>MAKE NEW MEMBERS FEEL WELCOME</vt:lpstr>
      <vt:lpstr>DEVELOP YOUR CLUB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DELL</cp:lastModifiedBy>
  <cp:revision>637</cp:revision>
  <cp:lastPrinted>2013-04-11T19:55:04Z</cp:lastPrinted>
  <dcterms:created xsi:type="dcterms:W3CDTF">2010-04-16T20:11:30Z</dcterms:created>
  <dcterms:modified xsi:type="dcterms:W3CDTF">2020-07-25T06:45:23Z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Description0">
    <vt:lpwstr>Powerpoint template using the new brand guidelines. This presentation has a blue gray background on the cover and throughout the other slides.</vt:lpwstr>
  </property>
  <property fmtid="{D5CDD505-2E9C-101B-9397-08002B2CF9AE}" pid="4" name="Status">
    <vt:lpwstr>In Review</vt:lpwstr>
  </property>
  <property fmtid="{D5CDD505-2E9C-101B-9397-08002B2CF9AE}" pid="5" name="WhenToUse">
    <vt:lpwstr/>
  </property>
  <property fmtid="{D5CDD505-2E9C-101B-9397-08002B2CF9AE}" pid="6" name="Subject">
    <vt:lpwstr/>
  </property>
  <property fmtid="{D5CDD505-2E9C-101B-9397-08002B2CF9AE}" pid="7" name="Keywords">
    <vt:lpwstr/>
  </property>
  <property fmtid="{D5CDD505-2E9C-101B-9397-08002B2CF9AE}" pid="8" name="_Author">
    <vt:lpwstr>RI WS-06</vt:lpwstr>
  </property>
  <property fmtid="{D5CDD505-2E9C-101B-9397-08002B2CF9AE}" pid="9" name="_Category">
    <vt:lpwstr/>
  </property>
  <property fmtid="{D5CDD505-2E9C-101B-9397-08002B2CF9AE}" pid="10" name="Slides">
    <vt:lpwstr>5</vt:lpwstr>
  </property>
  <property fmtid="{D5CDD505-2E9C-101B-9397-08002B2CF9AE}" pid="11" name="Categories">
    <vt:lpwstr/>
  </property>
  <property fmtid="{D5CDD505-2E9C-101B-9397-08002B2CF9AE}" pid="12" name="Approval Level">
    <vt:lpwstr/>
  </property>
  <property fmtid="{D5CDD505-2E9C-101B-9397-08002B2CF9AE}" pid="13" name="_Comments">
    <vt:lpwstr/>
  </property>
  <property fmtid="{D5CDD505-2E9C-101B-9397-08002B2CF9AE}" pid="14" name="Assigned To">
    <vt:lpwstr/>
  </property>
</Properties>
</file>